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2.png" ContentType="image/png"/>
  <Override PartName="/ppt/media/image11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4.jpeg" ContentType="image/jpeg"/>
  <Override PartName="/ppt/media/image6.png" ContentType="image/png"/>
  <Override PartName="/ppt/media/image8.png" ContentType="image/png"/>
  <Override PartName="/ppt/media/image10.png" ContentType="image/png"/>
  <Override PartName="/ppt/media/image9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Címszöveg </a:t>
            </a:r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formátumának </a:t>
            </a:r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szerkesztése</a:t>
            </a:r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Vázlatszöveg formátumának szerkesztése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Második vázlatszint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Harmadik vázlatszint</a:t>
            </a:r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Negyedik vázlatszint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Ötödik vázlatszint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Hatodik vázlatszint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Hetedik vázlatszint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b="0" lang="hu-H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&lt;dátum/idő&gt;</a:t>
            </a:r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hu-H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&lt;élőláb&gt;</a:t>
            </a:r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98A52E76-AFD8-4C8A-9BCF-90E094FB909F}" type="slidenum">
              <a:rPr b="0" lang="hu-H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&lt;szám&gt;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2016000" y="1728000"/>
            <a:ext cx="6048000" cy="1452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Show me your code and...</a:t>
            </a:r>
            <a:endParaRPr b="0" lang="hu-HU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TextShape 2"/>
          <p:cNvSpPr txBox="1"/>
          <p:nvPr/>
        </p:nvSpPr>
        <p:spPr>
          <a:xfrm>
            <a:off x="2160000" y="4464000"/>
            <a:ext cx="4392000" cy="54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salankiv… alias Viktor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Two developers, one task</a:t>
            </a:r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2" name="" descr=""/>
          <p:cNvPicPr/>
          <p:nvPr/>
        </p:nvPicPr>
        <p:blipFill>
          <a:blip r:embed="rId1"/>
          <a:srcRect l="69119" t="23861" r="2" b="36757"/>
          <a:stretch/>
        </p:blipFill>
        <p:spPr>
          <a:xfrm>
            <a:off x="792000" y="2808360"/>
            <a:ext cx="3312000" cy="2375640"/>
          </a:xfrm>
          <a:prstGeom prst="rect">
            <a:avLst/>
          </a:prstGeom>
          <a:ln>
            <a:noFill/>
          </a:ln>
        </p:spPr>
      </p:pic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6048000" y="2520000"/>
            <a:ext cx="2977560" cy="2956680"/>
          </a:xfrm>
          <a:prstGeom prst="rect">
            <a:avLst/>
          </a:prstGeom>
          <a:ln>
            <a:noFill/>
          </a:ln>
        </p:spPr>
      </p:pic>
      <p:sp>
        <p:nvSpPr>
          <p:cNvPr id="44" name="TextShape 2"/>
          <p:cNvSpPr txBox="1"/>
          <p:nvPr/>
        </p:nvSpPr>
        <p:spPr>
          <a:xfrm>
            <a:off x="4608000" y="3816000"/>
            <a:ext cx="864000" cy="54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VS.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Task #1</a:t>
            </a:r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6" name="" descr=""/>
          <p:cNvPicPr/>
          <p:nvPr/>
        </p:nvPicPr>
        <p:blipFill>
          <a:blip r:embed="rId1"/>
          <a:srcRect l="0" t="0" r="0" b="48188"/>
          <a:stretch/>
        </p:blipFill>
        <p:spPr>
          <a:xfrm>
            <a:off x="2057400" y="1800000"/>
            <a:ext cx="6030000" cy="5212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Task #2</a:t>
            </a:r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3213720" y="1929240"/>
            <a:ext cx="3666960" cy="5229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HTML codes</a:t>
            </a:r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0" name="" descr=""/>
          <p:cNvPicPr/>
          <p:nvPr/>
        </p:nvPicPr>
        <p:blipFill>
          <a:blip r:embed="rId1"/>
          <a:srcRect l="19212" t="0" r="27926" b="0"/>
          <a:stretch/>
        </p:blipFill>
        <p:spPr>
          <a:xfrm>
            <a:off x="324360" y="2232000"/>
            <a:ext cx="4413240" cy="4696560"/>
          </a:xfrm>
          <a:prstGeom prst="rect">
            <a:avLst/>
          </a:prstGeom>
          <a:ln>
            <a:noFill/>
          </a:ln>
        </p:spPr>
      </p:pic>
      <p:pic>
        <p:nvPicPr>
          <p:cNvPr id="51" name="" descr=""/>
          <p:cNvPicPr/>
          <p:nvPr/>
        </p:nvPicPr>
        <p:blipFill>
          <a:blip r:embed="rId2"/>
          <a:srcRect l="18499" t="0" r="23641" b="0"/>
          <a:stretch/>
        </p:blipFill>
        <p:spPr>
          <a:xfrm>
            <a:off x="5004360" y="2232000"/>
            <a:ext cx="4787640" cy="4654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Results</a:t>
            </a:r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3" name="" descr=""/>
          <p:cNvPicPr/>
          <p:nvPr/>
        </p:nvPicPr>
        <p:blipFill>
          <a:blip r:embed="rId1"/>
          <a:srcRect l="18499" t="17478" r="15784" b="0"/>
          <a:stretch/>
        </p:blipFill>
        <p:spPr>
          <a:xfrm>
            <a:off x="540000" y="2742120"/>
            <a:ext cx="5292000" cy="3737880"/>
          </a:xfrm>
          <a:prstGeom prst="rect">
            <a:avLst/>
          </a:prstGeom>
          <a:ln>
            <a:noFill/>
          </a:ln>
        </p:spPr>
      </p:pic>
      <p:pic>
        <p:nvPicPr>
          <p:cNvPr id="54" name="" descr=""/>
          <p:cNvPicPr/>
          <p:nvPr/>
        </p:nvPicPr>
        <p:blipFill>
          <a:blip r:embed="rId2"/>
          <a:srcRect l="38500" t="10767" r="34354" b="24104"/>
          <a:stretch/>
        </p:blipFill>
        <p:spPr>
          <a:xfrm>
            <a:off x="6480360" y="2787840"/>
            <a:ext cx="2735640" cy="3692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Statistics</a:t>
            </a:r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6" name="" descr=""/>
          <p:cNvPicPr/>
          <p:nvPr/>
        </p:nvPicPr>
        <p:blipFill>
          <a:blip r:embed="rId1"/>
          <a:srcRect l="23497" t="0" r="20785" b="57758"/>
          <a:stretch/>
        </p:blipFill>
        <p:spPr>
          <a:xfrm>
            <a:off x="1774080" y="3744000"/>
            <a:ext cx="8233920" cy="3510720"/>
          </a:xfrm>
          <a:prstGeom prst="rect">
            <a:avLst/>
          </a:prstGeom>
          <a:ln>
            <a:noFill/>
          </a:ln>
        </p:spPr>
      </p:pic>
      <p:pic>
        <p:nvPicPr>
          <p:cNvPr id="57" name="" descr=""/>
          <p:cNvPicPr/>
          <p:nvPr/>
        </p:nvPicPr>
        <p:blipFill>
          <a:blip r:embed="rId2"/>
          <a:srcRect l="35027" t="0" r="4356" b="57116"/>
          <a:stretch/>
        </p:blipFill>
        <p:spPr>
          <a:xfrm>
            <a:off x="144000" y="1445400"/>
            <a:ext cx="9216000" cy="3666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Some more statistics</a:t>
            </a:r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TextShape 2"/>
          <p:cNvSpPr txBox="1"/>
          <p:nvPr/>
        </p:nvSpPr>
        <p:spPr>
          <a:xfrm>
            <a:off x="504000" y="1769040"/>
            <a:ext cx="9071640" cy="5574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Time used for task: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40 min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90 min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Most frequently used keyboard buttons: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Shift / Ctrl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Backspace / Delete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Internet usage: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google.fonts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do I...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Learning</a:t>
            </a:r>
            <a:endParaRPr b="0" lang="hu-HU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Shortcuts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Shortcuts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… </a:t>
            </a:r>
            <a:r>
              <a:rPr b="0" lang="hu-HU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shortcuts</a:t>
            </a:r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2017-09-08T15:04:27Z</dcterms:created>
  <dc:creator/>
  <dc:description/>
  <dc:language>hu-HU</dc:language>
  <cp:lastModifiedBy/>
  <dcterms:modified xsi:type="dcterms:W3CDTF">2017-09-08T15:58:21Z</dcterms:modified>
  <cp:revision>4</cp:revision>
  <dc:subject/>
  <dc:title/>
</cp:coreProperties>
</file>